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/>
              <a:t>الكيمياء الحياتية1  </a:t>
            </a:r>
            <a:r>
              <a:rPr lang="en-US" b="1" dirty="0"/>
              <a:t>Biochemistry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600" b="1" dirty="0" smtClean="0"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Chemistry of</a:t>
            </a:r>
          </a:p>
          <a:p>
            <a:pPr>
              <a:spcBef>
                <a:spcPct val="0"/>
              </a:spcBef>
            </a:pPr>
            <a:r>
              <a:rPr 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Polysaccharides</a:t>
            </a:r>
            <a:endParaRPr lang="ar-IQ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497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20880" cy="5976664"/>
          </a:xfrm>
        </p:spPr>
      </p:pic>
    </p:spTree>
    <p:extLst>
      <p:ext uri="{BB962C8B-B14F-4D97-AF65-F5344CB8AC3E}">
        <p14:creationId xmlns:p14="http://schemas.microsoft.com/office/powerpoint/2010/main" val="245694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7821"/>
            <a:ext cx="7992888" cy="5649491"/>
          </a:xfrm>
        </p:spPr>
      </p:pic>
    </p:spTree>
    <p:extLst>
      <p:ext uri="{BB962C8B-B14F-4D97-AF65-F5344CB8AC3E}">
        <p14:creationId xmlns:p14="http://schemas.microsoft.com/office/powerpoint/2010/main" val="156963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92887" cy="5721499"/>
          </a:xfrm>
        </p:spPr>
      </p:pic>
    </p:spTree>
    <p:extLst>
      <p:ext uri="{BB962C8B-B14F-4D97-AF65-F5344CB8AC3E}">
        <p14:creationId xmlns:p14="http://schemas.microsoft.com/office/powerpoint/2010/main" val="145999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5813"/>
            <a:ext cx="7992888" cy="5865515"/>
          </a:xfrm>
        </p:spPr>
      </p:pic>
    </p:spTree>
    <p:extLst>
      <p:ext uri="{BB962C8B-B14F-4D97-AF65-F5344CB8AC3E}">
        <p14:creationId xmlns:p14="http://schemas.microsoft.com/office/powerpoint/2010/main" val="29436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064896" cy="6009531"/>
          </a:xfrm>
        </p:spPr>
      </p:pic>
    </p:spTree>
    <p:extLst>
      <p:ext uri="{BB962C8B-B14F-4D97-AF65-F5344CB8AC3E}">
        <p14:creationId xmlns:p14="http://schemas.microsoft.com/office/powerpoint/2010/main" val="108588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58829" cy="5793507"/>
          </a:xfrm>
        </p:spPr>
      </p:pic>
    </p:spTree>
    <p:extLst>
      <p:ext uri="{BB962C8B-B14F-4D97-AF65-F5344CB8AC3E}">
        <p14:creationId xmlns:p14="http://schemas.microsoft.com/office/powerpoint/2010/main" val="106493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805"/>
            <a:ext cx="8064895" cy="5865515"/>
          </a:xfrm>
        </p:spPr>
      </p:pic>
    </p:spTree>
    <p:extLst>
      <p:ext uri="{BB962C8B-B14F-4D97-AF65-F5344CB8AC3E}">
        <p14:creationId xmlns:p14="http://schemas.microsoft.com/office/powerpoint/2010/main" val="279383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8" cy="6192688"/>
          </a:xfrm>
        </p:spPr>
      </p:pic>
    </p:spTree>
    <p:extLst>
      <p:ext uri="{BB962C8B-B14F-4D97-AF65-F5344CB8AC3E}">
        <p14:creationId xmlns:p14="http://schemas.microsoft.com/office/powerpoint/2010/main" val="2445192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928" cy="5904656"/>
          </a:xfrm>
        </p:spPr>
      </p:pic>
    </p:spTree>
    <p:extLst>
      <p:ext uri="{BB962C8B-B14F-4D97-AF65-F5344CB8AC3E}">
        <p14:creationId xmlns:p14="http://schemas.microsoft.com/office/powerpoint/2010/main" val="269521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392215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805"/>
            <a:ext cx="7776865" cy="5937523"/>
          </a:xfrm>
        </p:spPr>
      </p:pic>
    </p:spTree>
    <p:extLst>
      <p:ext uri="{BB962C8B-B14F-4D97-AF65-F5344CB8AC3E}">
        <p14:creationId xmlns:p14="http://schemas.microsoft.com/office/powerpoint/2010/main" val="3727944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928" cy="6192688"/>
          </a:xfrm>
        </p:spPr>
      </p:pic>
    </p:spTree>
    <p:extLst>
      <p:ext uri="{BB962C8B-B14F-4D97-AF65-F5344CB8AC3E}">
        <p14:creationId xmlns:p14="http://schemas.microsoft.com/office/powerpoint/2010/main" val="251438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352928" cy="6264696"/>
          </a:xfrm>
        </p:spPr>
      </p:pic>
    </p:spTree>
    <p:extLst>
      <p:ext uri="{BB962C8B-B14F-4D97-AF65-F5344CB8AC3E}">
        <p14:creationId xmlns:p14="http://schemas.microsoft.com/office/powerpoint/2010/main" val="358413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36904" cy="6120680"/>
          </a:xfrm>
        </p:spPr>
      </p:pic>
    </p:spTree>
    <p:extLst>
      <p:ext uri="{BB962C8B-B14F-4D97-AF65-F5344CB8AC3E}">
        <p14:creationId xmlns:p14="http://schemas.microsoft.com/office/powerpoint/2010/main" val="400259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240016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813"/>
            <a:ext cx="8352928" cy="5937523"/>
          </a:xfrm>
        </p:spPr>
      </p:pic>
    </p:spTree>
    <p:extLst>
      <p:ext uri="{BB962C8B-B14F-4D97-AF65-F5344CB8AC3E}">
        <p14:creationId xmlns:p14="http://schemas.microsoft.com/office/powerpoint/2010/main" val="409502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617699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59" cy="6336704"/>
          </a:xfrm>
        </p:spPr>
      </p:pic>
    </p:spTree>
    <p:extLst>
      <p:ext uri="{BB962C8B-B14F-4D97-AF65-F5344CB8AC3E}">
        <p14:creationId xmlns:p14="http://schemas.microsoft.com/office/powerpoint/2010/main" val="408311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568952" cy="6480720"/>
          </a:xfrm>
        </p:spPr>
      </p:pic>
    </p:spTree>
    <p:extLst>
      <p:ext uri="{BB962C8B-B14F-4D97-AF65-F5344CB8AC3E}">
        <p14:creationId xmlns:p14="http://schemas.microsoft.com/office/powerpoint/2010/main" val="367493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1" cy="6120680"/>
          </a:xfrm>
        </p:spPr>
      </p:pic>
    </p:spTree>
    <p:extLst>
      <p:ext uri="{BB962C8B-B14F-4D97-AF65-F5344CB8AC3E}">
        <p14:creationId xmlns:p14="http://schemas.microsoft.com/office/powerpoint/2010/main" val="238640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32656"/>
            <a:ext cx="7704856" cy="6120680"/>
          </a:xfrm>
        </p:spPr>
      </p:pic>
    </p:spTree>
    <p:extLst>
      <p:ext uri="{BB962C8B-B14F-4D97-AF65-F5344CB8AC3E}">
        <p14:creationId xmlns:p14="http://schemas.microsoft.com/office/powerpoint/2010/main" val="115979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7821"/>
            <a:ext cx="7848871" cy="5721499"/>
          </a:xfrm>
        </p:spPr>
      </p:pic>
    </p:spTree>
    <p:extLst>
      <p:ext uri="{BB962C8B-B14F-4D97-AF65-F5344CB8AC3E}">
        <p14:creationId xmlns:p14="http://schemas.microsoft.com/office/powerpoint/2010/main" val="248382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272808" cy="6120680"/>
          </a:xfrm>
        </p:spPr>
      </p:pic>
    </p:spTree>
    <p:extLst>
      <p:ext uri="{BB962C8B-B14F-4D97-AF65-F5344CB8AC3E}">
        <p14:creationId xmlns:p14="http://schemas.microsoft.com/office/powerpoint/2010/main" val="228464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805"/>
            <a:ext cx="8136904" cy="5793507"/>
          </a:xfrm>
        </p:spPr>
      </p:pic>
    </p:spTree>
    <p:extLst>
      <p:ext uri="{BB962C8B-B14F-4D97-AF65-F5344CB8AC3E}">
        <p14:creationId xmlns:p14="http://schemas.microsoft.com/office/powerpoint/2010/main" val="376256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5205"/>
            <a:ext cx="7848872" cy="5750099"/>
          </a:xfrm>
        </p:spPr>
      </p:pic>
    </p:spTree>
    <p:extLst>
      <p:ext uri="{BB962C8B-B14F-4D97-AF65-F5344CB8AC3E}">
        <p14:creationId xmlns:p14="http://schemas.microsoft.com/office/powerpoint/2010/main" val="380317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04664"/>
            <a:ext cx="7920880" cy="5721499"/>
          </a:xfrm>
        </p:spPr>
      </p:pic>
    </p:spTree>
    <p:extLst>
      <p:ext uri="{BB962C8B-B14F-4D97-AF65-F5344CB8AC3E}">
        <p14:creationId xmlns:p14="http://schemas.microsoft.com/office/powerpoint/2010/main" val="40311528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عرض على الشاشة (3:4)‏</PresentationFormat>
  <Paragraphs>4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الكيمياء الحياتية1  Biochemistry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الكيمياء الحياتية1  Biochemistry</dc:title>
  <dc:creator>Ahmed Hatem</dc:creator>
  <cp:lastModifiedBy>DR.Ahmed Saker 2o1O</cp:lastModifiedBy>
  <cp:revision>5</cp:revision>
  <dcterms:created xsi:type="dcterms:W3CDTF">2019-12-03T16:27:02Z</dcterms:created>
  <dcterms:modified xsi:type="dcterms:W3CDTF">2019-12-04T16:03:39Z</dcterms:modified>
</cp:coreProperties>
</file>